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930C-A1EF-4A5B-99C2-1C6F9D5FDFF3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590B-80DF-4F68-BA28-C2C178443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8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930C-A1EF-4A5B-99C2-1C6F9D5FDFF3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590B-80DF-4F68-BA28-C2C178443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Практический семинар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b="1" u="sng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Первый этап диспансеризации женщин </a:t>
            </a:r>
            <a:br>
              <a:rPr lang="ru-RU" sz="1800" b="1" u="sng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b="1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проводится в любой день менструального цикла, кроме периода менструального кровотечения – 1 раз в год женщинам с 18 до 49 лет</a:t>
            </a:r>
            <a:endParaRPr lang="ru-RU" sz="1800" b="1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анамнестическая анкета (61 вопрос)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0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гинекологический осмотр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b="1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пальпация и визуальное исследование молочных желез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4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</a:rPr>
              <a:t>Разъяснения проф. Н.В. Долгушиной, участвовавшей в подготовке методических рекомендаций по репродуктивной диспансеризации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Гинекологические и эндокринные заболевания, которые можно диагностировать при  диспансеризации</a:t>
            </a:r>
            <a:r>
              <a:rPr lang="ru-RU" sz="2000" b="1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4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Гинекологические и эндокринные заболевания, которые можно диагностировать при  диспансеризации</a:t>
            </a:r>
            <a:r>
              <a:rPr lang="ru-RU" sz="2000" b="1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Гинекологические и эндокринные заболевания, которые можно диагностировать при  диспансеризации</a:t>
            </a:r>
            <a:r>
              <a:rPr lang="ru-RU" sz="2000" b="1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Второй этап диспансеризации женщин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8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Второй этап диспансеризации женщин  включает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26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21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2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41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25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Второй этап диспансеризации женщин  включает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6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Группы здоровья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0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79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Правила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индивидуального консультирования по вопросам репродуктивного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здоровья, репродуктивных установок и мотивации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на рождение детей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  <a:t>Правила</a:t>
            </a:r>
            <a:b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  <a:t>индивидуального консультирования по вопросам репродуктивного</a:t>
            </a:r>
            <a:b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  <a:t>здоровья, репродуктивных установок и мотивации</a:t>
            </a:r>
            <a:b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  <a:t>на рождение детей</a:t>
            </a:r>
            <a:b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56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16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Правила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индивидуального консультирования по вопросам репродуктивного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здоровья, репродуктивных установок и мотивации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на рождение детей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16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Правила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индивидуального консультирования по вопросам репродуктивного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здоровья, репродуктивных установок и мотивации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>на рождение детей</a:t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3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u="sng" smtClean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400" b="1" u="sng" smtClean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400" b="1" u="sng" smtClean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400" b="1" u="sng" smtClean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400" b="1" u="sng" smtClean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400" b="1" u="sng" smtClean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400" b="1" u="sng" smtClean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400" b="1" u="sng" smtClean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2000" b="1" u="sng" smtClean="0">
                <a:solidFill>
                  <a:srgbClr val="002060"/>
                </a:solidFill>
                <a:ea typeface="Times New Roman"/>
                <a:cs typeface="Times New Roman"/>
              </a:rPr>
              <a:t>Женщинам группы III, </a:t>
            </a:r>
            <a:r>
              <a:rPr lang="ru-RU" sz="2000" smtClean="0">
                <a:solidFill>
                  <a:srgbClr val="002060"/>
                </a:solidFill>
                <a:ea typeface="Times New Roman"/>
                <a:cs typeface="Times New Roman"/>
              </a:rPr>
              <a:t>у которых выявлены гинекологические заболевания, доброкачественные заболевания молочных желез, бесплодие, невынашивание беременности или риск их развития, должны быть даны общие рекомендации по здоровому образу жизни и устранению выявленных факторов риска</a:t>
            </a:r>
            <a:br>
              <a:rPr lang="ru-RU" sz="2000" smtClean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  <a:t/>
            </a:r>
            <a:br>
              <a:rPr lang="ru-RU" sz="1800" b="1" smtClean="0">
                <a:solidFill>
                  <a:srgbClr val="C00000"/>
                </a:solidFill>
                <a:latin typeface="Arial"/>
                <a:ea typeface="Times New Roman"/>
              </a:rPr>
            </a:b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27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Дальнейшее наблюдение и лечение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9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рекомендации, которые необходимо использовать при проведении ДОРЗ:</a:t>
            </a:r>
            <a:r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9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рекомендации, которые необходимо использовать при проведении ДОРЗ:</a:t>
            </a:r>
            <a:r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39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рекомендации, которые необходимо использовать при проведении ДОРЗ:</a:t>
            </a:r>
            <a:r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36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-90170" algn="l"/>
              </a:tabLst>
            </a:pP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диспансеризация мужчин и женщин репродуктивного возраста с целью оценки репродуктивного здоровья 2026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2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диспансеризация мужчин и женщин репродуктивного возраста с целью оценки репродуктивного здоровья  2026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1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диспансеризация мужчин и женщин репродуктивного возраста с целью оценки репродуктивного здоровья  2026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Врачи-акушеры-гинекологи должны пройти </a:t>
            </a:r>
            <a:r>
              <a:rPr lang="ru-RU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краткосрочное обучение</a:t>
            </a:r>
            <a:r>
              <a:rPr lang="ru-RU" sz="2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интерактивном образовательном модуле </a:t>
            </a:r>
            <a:r>
              <a:rPr lang="ru-RU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«Правила проведения профилактических осмотров женщин репродуктивного возраста с целью сохранения их репродуктивного здоровья»</a:t>
            </a:r>
            <a:r>
              <a:rPr lang="ru-RU" sz="2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разработанном ФГБУ «НМИЦ АГП им. В.И. Кулакова» Минздрава России и размещенного на портале непрерывного медицинского и фармацевтического образования Минздрава России (непрошедшие в 2024 г. и 2025 г.). </a:t>
            </a:r>
            <a:br>
              <a:rPr lang="ru-RU" sz="2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6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Экран (4:3)</PresentationFormat>
  <Paragraphs>26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Практический семинар</vt:lpstr>
      <vt:lpstr>Презентация PowerPoint</vt:lpstr>
      <vt:lpstr>Презентация PowerPoint</vt:lpstr>
      <vt:lpstr>диспансеризация мужчин и женщин репродуктивного возраста с целью оценки репродуктивного здоровья 2026</vt:lpstr>
      <vt:lpstr>диспансеризация мужчин и женщин репродуктивного возраста с целью оценки репродуктивного здоровья  2026</vt:lpstr>
      <vt:lpstr>диспансеризация мужчин и женщин репродуктивного возраста с целью оценки репродуктивного здоровья  2026</vt:lpstr>
      <vt:lpstr>Презентация PowerPoint</vt:lpstr>
      <vt:lpstr>Презентация PowerPoint</vt:lpstr>
      <vt:lpstr>Врачи-акушеры-гинекологи должны пройти краткосрочное обучение в интерактивном образовательном модуле «Правила проведения профилактических осмотров женщин репродуктивного возраста с целью сохранения их репродуктивного здоровья», разработанном ФГБУ «НМИЦ АГП им. В.И. Кулакова» Минздрава России и размещенного на портале непрерывного медицинского и фармацевтического образования Минздрава России (непрошедшие в 2024 г. и 2025 г.).  </vt:lpstr>
      <vt:lpstr>Первый этап диспансеризации женщин  проводится в любой день менструального цикла, кроме периода менструального кровотечения – 1 раз в год женщинам с 18 до 49 лет</vt:lpstr>
      <vt:lpstr>анамнестическая анкета (61 вопрос)</vt:lpstr>
      <vt:lpstr>Презентация PowerPoint</vt:lpstr>
      <vt:lpstr>гинекологический осмотр</vt:lpstr>
      <vt:lpstr>пальпация и визуальное исследование молочных желез</vt:lpstr>
      <vt:lpstr>Презентация PowerPoint</vt:lpstr>
      <vt:lpstr>Разъяснения проф. Н.В. Долгушиной, участвовавшей в подготовке методических рекомендаций по репродуктивной диспансеризации</vt:lpstr>
      <vt:lpstr>Презентация PowerPoint</vt:lpstr>
      <vt:lpstr>Гинекологические и эндокринные заболевания, которые можно диагностировать при  диспансеризации </vt:lpstr>
      <vt:lpstr>Гинекологические и эндокринные заболевания, которые можно диагностировать при  диспансеризации </vt:lpstr>
      <vt:lpstr>Гинекологические и эндокринные заболевания, которые можно диагностировать при  диспансеризации </vt:lpstr>
      <vt:lpstr>Презентация PowerPoint</vt:lpstr>
      <vt:lpstr>Второй этап диспансеризации женщин</vt:lpstr>
      <vt:lpstr>Второй этап диспансеризации женщин  включает 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Второй этап диспансеризации женщин  включает </vt:lpstr>
      <vt:lpstr>Группы здоровья</vt:lpstr>
      <vt:lpstr> Правила индивидуального консультирования по вопросам репродуктивного здоровья, репродуктивных установок и мотивации на рождение детей </vt:lpstr>
      <vt:lpstr>  Правила индивидуального консультирования по вопросам репродуктивного здоровья, репродуктивных установок и мотивации на рождение детей  </vt:lpstr>
      <vt:lpstr> Правила индивидуального консультирования по вопросам репродуктивного здоровья, репродуктивных установок и мотивации на рождение детей </vt:lpstr>
      <vt:lpstr> Правила индивидуального консультирования по вопросам репродуктивного здоровья, репродуктивных установок и мотивации на рождение детей </vt:lpstr>
      <vt:lpstr>    Женщинам группы III, у которых выявлены гинекологические заболевания, доброкачественные заболевания молочных желез, бесплодие, невынашивание беременности или риск их развития, должны быть даны общие рекомендации по здоровому образу жизни и устранению выявленных факторов риска    </vt:lpstr>
      <vt:lpstr>Дальнейшее наблюдение и лечение</vt:lpstr>
      <vt:lpstr>Клинические рекомендации, которые необходимо использовать при проведении ДОРЗ: </vt:lpstr>
      <vt:lpstr>Клинические рекомендации, которые необходимо использовать при проведении ДОРЗ: </vt:lpstr>
      <vt:lpstr>Клинические рекомендации, которые необходимо использовать при проведении ДОРЗ: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семинар</dc:title>
  <dc:creator>Жигаленко</dc:creator>
  <cp:lastModifiedBy>Жигаленко</cp:lastModifiedBy>
  <cp:revision>1</cp:revision>
  <dcterms:created xsi:type="dcterms:W3CDTF">2026-03-31T10:54:25Z</dcterms:created>
  <dcterms:modified xsi:type="dcterms:W3CDTF">2026-03-31T10:54:25Z</dcterms:modified>
</cp:coreProperties>
</file>